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144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9654C7-295C-40EC-8944-DEA1F0B8F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DB2F573-8AAB-4AC5-8A8F-0E0512AE10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A853DA-A0DB-4940-A9F2-514A2BE7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FCAF6D-4014-4A02-873D-F1B384BCE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C26592-F7C2-4F74-95E3-4D538F237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037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51FCFA-AB9E-4503-8DAB-DF5F9A68E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DE34FF7-8024-4E8B-A298-06BEA234F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80DC0E-EE1A-44F7-B29A-E400BF451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299E6D5-394C-4354-A034-D1B3FBA22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C4CB22-85EF-405F-ACF8-2B1D823E9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81829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8B92CFD-162E-4601-A04A-C594008906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B20A06E-D0FD-4285-B154-3BD8499F04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C5E589-79EA-4967-8F78-50509F6DC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D297D0-D3BC-49DC-B9D7-52937227A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313B5E-B717-41C0-B339-7D9610FD1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446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5ED7E3-8474-4533-86A1-EE9A6D3FC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9C52B6-5122-4CCF-BCAC-5E679D72A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3F6DEF-B0DD-42D8-A69D-4C39C074B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8CC86A-4AA5-4808-B012-43B37E296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6BB4953-7B6A-4634-BF59-4A7BCFF51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66108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D15B2C-F3AD-4573-9D94-9E18FB0EF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CAA63D9-3BCB-4FFF-B811-CF87D7FA7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7467DE2-1D16-499F-ADF4-3551CC4C6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721B4C-A81A-4A7A-8BAC-8A3DDA6EC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06DB42-3571-4B7B-A7E7-8FA1B53ED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98094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8EC974-85F9-4795-A3BC-E3D18A82E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874167-3966-41E7-803C-004B9ADA89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6708015-0880-4297-9D5C-84A250360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D92F56-77AC-4538-96FB-C89155B35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725628-012A-4449-9CC8-9919B3238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ACAC08-B87E-4166-90FA-1061A8E7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1186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6044C-AD83-4A2A-BFEC-95F39C790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DFF29C9-523D-43FB-AA7C-6F9C3D25F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5077488-BEEA-46AE-A97F-D98D4C1B8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B8B4E11-A67F-42B4-8EA6-87271117E5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95D6481-DD7A-40A3-B4FB-C37023201A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3820C10-EDB4-4AB8-BF33-C1594FF54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CBEC1F7-8861-4F9E-8A24-13B232B09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8E46F50-CC09-4BC5-AE4E-09F0562C2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54307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B5CAF1-204F-47F8-B768-B03A024C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A61FBBB-0E91-4D0D-874A-231258D56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69DA59D-AE50-4E5A-ADEC-2D38C9F71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EB4D0F4-5D17-4851-AD98-E7DCD84FD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71804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D601F98-84DB-46E3-9BFF-8828BEDDD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D879075-E99D-4263-BD41-BC8B42DE5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32D4C9A-A759-4A80-9C90-560F76837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21313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DC0947-3747-4DBC-BA3B-BA34FE749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A239D1-54DD-4A51-A0EF-95E7E4733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AB64EAB-9B05-49F6-8654-31E129FB7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CAD62EF-5609-4089-97F8-996DAD5A5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BFE2644-4A3A-462E-A423-10D9E0E0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788C1C8-FCA7-4570-B1FA-B4F6DC4CD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74566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10A230-64B6-4793-8189-A7F7C8721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93BC3FE-B81B-438F-8E74-1CB9F97508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54C459F-B3B7-439A-9646-AD521D96AB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50573F1-2812-4819-8459-2B52240AF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7B091F-8BC5-4C06-B520-305977FD4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871DE38-2B09-4F4B-9F64-760D73B43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21000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68DA7B1-8F0B-431F-BD04-A49701289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82C8AD5-199E-441D-B6AA-27FFD73AD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F89F92-A50B-4A3E-9474-360D1DE4B1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65071-5032-4843-83F5-2FED93112979}" type="datetimeFigureOut">
              <a:rPr lang="fr-FR" smtClean="0"/>
              <a:t>24/09/2025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4098EC-2A92-4526-BCE5-1A27E5F2A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D40D9D-51DD-46A6-A483-EA8D1228CC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D03D-E03F-4A3C-A343-11BC982828A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461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C79BD2A-DF5F-4BA8-A860-EE44009827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" b="3643"/>
          <a:stretch/>
        </p:blipFill>
        <p:spPr>
          <a:xfrm>
            <a:off x="2024920" y="202980"/>
            <a:ext cx="5114755" cy="284469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1DB6E00-F951-4DA0-A7A4-5C4572D7A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920" y="3592408"/>
            <a:ext cx="3086367" cy="120254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B04C12D-F34F-4F13-BCFB-C22A259226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715" y="202980"/>
            <a:ext cx="3434575" cy="343319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B40C6E1-C84F-42D7-B111-943CBA0428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041" y="3980047"/>
            <a:ext cx="1139289" cy="119263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00491D94-9FCD-43B0-99B4-2985F3216C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594" y="3952551"/>
            <a:ext cx="1002117" cy="118501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4892DD0-D5F6-4128-A390-131656F9B5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4586" y="3923676"/>
            <a:ext cx="994496" cy="120787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4C7CD172-172E-4C46-8BA1-3C0A75B8E688}"/>
              </a:ext>
            </a:extLst>
          </p:cNvPr>
          <p:cNvSpPr txBox="1"/>
          <p:nvPr/>
        </p:nvSpPr>
        <p:spPr>
          <a:xfrm>
            <a:off x="7032041" y="3923676"/>
            <a:ext cx="107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182937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 61">
            <a:extLst>
              <a:ext uri="{FF2B5EF4-FFF2-40B4-BE49-F238E27FC236}">
                <a16:creationId xmlns:a16="http://schemas.microsoft.com/office/drawing/2014/main" id="{9069DC72-4B38-4DE8-81F8-7AB843A16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000" y="1918949"/>
            <a:ext cx="358171" cy="36579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1178E21-AFCC-460F-B9C5-8132A1B0EE08}"/>
              </a:ext>
            </a:extLst>
          </p:cNvPr>
          <p:cNvSpPr txBox="1"/>
          <p:nvPr/>
        </p:nvSpPr>
        <p:spPr>
          <a:xfrm>
            <a:off x="828000" y="1326627"/>
            <a:ext cx="1241659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data_eiger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EA489FE-3B88-4B86-9CF9-76E71B0C0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000" y="539587"/>
            <a:ext cx="388654" cy="464860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86720AD5-6200-4E57-AE19-89DDBD2844F0}"/>
              </a:ext>
            </a:extLst>
          </p:cNvPr>
          <p:cNvSpPr txBox="1"/>
          <p:nvPr/>
        </p:nvSpPr>
        <p:spPr>
          <a:xfrm>
            <a:off x="828000" y="1001931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extract_nxs_folder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BCC2A89C-0372-4436-AB1C-CA6CAA98F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4000" y="992848"/>
            <a:ext cx="506789" cy="426757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8C04812D-BE71-4120-ADF6-B71F094696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4000" y="1277761"/>
            <a:ext cx="410823" cy="360000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E8FABD21-AE01-472B-8C28-5C9F0DC55E8F}"/>
              </a:ext>
            </a:extLst>
          </p:cNvPr>
          <p:cNvSpPr txBox="1"/>
          <p:nvPr/>
        </p:nvSpPr>
        <p:spPr>
          <a:xfrm>
            <a:off x="828000" y="2298021"/>
            <a:ext cx="1241659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data_raw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E99ED196-7F5F-40BB-BBBF-191CF2500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4000" y="2260322"/>
            <a:ext cx="410823" cy="360000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9C26BE7E-1BB5-42CA-A849-33D317F6975D}"/>
              </a:ext>
            </a:extLst>
          </p:cNvPr>
          <p:cNvSpPr txBox="1"/>
          <p:nvPr/>
        </p:nvSpPr>
        <p:spPr>
          <a:xfrm>
            <a:off x="828000" y="1657767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Select First Channel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39096791-A509-4B10-903E-6BE8A4A8A2E8}"/>
              </a:ext>
            </a:extLst>
          </p:cNvPr>
          <p:cNvSpPr txBox="1"/>
          <p:nvPr/>
        </p:nvSpPr>
        <p:spPr>
          <a:xfrm>
            <a:off x="828000" y="2620358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logarithm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899AD38C-83EE-4CB1-BB19-7767392F31BE}"/>
              </a:ext>
            </a:extLst>
          </p:cNvPr>
          <p:cNvSpPr txBox="1"/>
          <p:nvPr/>
        </p:nvSpPr>
        <p:spPr>
          <a:xfrm>
            <a:off x="828000" y="2946282"/>
            <a:ext cx="1241659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data_log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569B4764-8B2D-4643-B2EB-DE8FB1BC60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4000" y="2916262"/>
            <a:ext cx="410823" cy="360000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FBBFE472-21AF-4579-A866-3705C0D12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1855" y="2667879"/>
            <a:ext cx="506789" cy="426757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FA8F9BC4-0AD1-4DC7-A82A-94508C259005}"/>
              </a:ext>
            </a:extLst>
          </p:cNvPr>
          <p:cNvSpPr txBox="1"/>
          <p:nvPr/>
        </p:nvSpPr>
        <p:spPr>
          <a:xfrm>
            <a:off x="3785190" y="4046110"/>
            <a:ext cx="2229263" cy="2769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Geometry_video.mp4</a:t>
            </a:r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2521B7E3-29D2-47E0-8403-55731A758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882" y="6060636"/>
            <a:ext cx="388654" cy="464860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76F9ADB1-164D-45E4-AA4D-92660B8C8341}"/>
              </a:ext>
            </a:extLst>
          </p:cNvPr>
          <p:cNvSpPr txBox="1"/>
          <p:nvPr/>
        </p:nvSpPr>
        <p:spPr>
          <a:xfrm>
            <a:off x="827585" y="3582411"/>
            <a:ext cx="1241659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data_crop</a:t>
            </a:r>
          </a:p>
        </p:txBody>
      </p:sp>
      <p:pic>
        <p:nvPicPr>
          <p:cNvPr id="31" name="Image 30">
            <a:extLst>
              <a:ext uri="{FF2B5EF4-FFF2-40B4-BE49-F238E27FC236}">
                <a16:creationId xmlns:a16="http://schemas.microsoft.com/office/drawing/2014/main" id="{DDF49B92-4DFB-4E56-9C39-9457733D59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1952" y="4814411"/>
            <a:ext cx="410823" cy="360000"/>
          </a:xfrm>
          <a:prstGeom prst="rect">
            <a:avLst/>
          </a:prstGeom>
        </p:spPr>
      </p:pic>
      <p:sp>
        <p:nvSpPr>
          <p:cNvPr id="32" name="ZoneTexte 31">
            <a:extLst>
              <a:ext uri="{FF2B5EF4-FFF2-40B4-BE49-F238E27FC236}">
                <a16:creationId xmlns:a16="http://schemas.microsoft.com/office/drawing/2014/main" id="{AFBE1F54-00EE-48D6-A3AF-6FA7882FC20B}"/>
              </a:ext>
            </a:extLst>
          </p:cNvPr>
          <p:cNvSpPr txBox="1"/>
          <p:nvPr/>
        </p:nvSpPr>
        <p:spPr>
          <a:xfrm>
            <a:off x="818781" y="3254014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Crop images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A47F489F-F1F5-4177-8304-EE1451D92838}"/>
              </a:ext>
            </a:extLst>
          </p:cNvPr>
          <p:cNvSpPr txBox="1"/>
          <p:nvPr/>
        </p:nvSpPr>
        <p:spPr>
          <a:xfrm>
            <a:off x="834529" y="4236403"/>
            <a:ext cx="1241659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data_clip</a:t>
            </a: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B728E280-1CCF-4719-93FF-D6953F1ADD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3524" y="3599339"/>
            <a:ext cx="410823" cy="360000"/>
          </a:xfrm>
          <a:prstGeom prst="rect">
            <a:avLst/>
          </a:prstGeom>
        </p:spPr>
      </p:pic>
      <p:sp>
        <p:nvSpPr>
          <p:cNvPr id="35" name="ZoneTexte 34">
            <a:extLst>
              <a:ext uri="{FF2B5EF4-FFF2-40B4-BE49-F238E27FC236}">
                <a16:creationId xmlns:a16="http://schemas.microsoft.com/office/drawing/2014/main" id="{C9D14407-BC0B-4ACD-93DA-76B16FA1E36F}"/>
              </a:ext>
            </a:extLst>
          </p:cNvPr>
          <p:cNvSpPr txBox="1"/>
          <p:nvPr/>
        </p:nvSpPr>
        <p:spPr>
          <a:xfrm>
            <a:off x="834529" y="3899099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Remove outliers pixels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65903685-287E-45E4-B1B5-2D6C0B3A903A}"/>
              </a:ext>
            </a:extLst>
          </p:cNvPr>
          <p:cNvSpPr txBox="1"/>
          <p:nvPr/>
        </p:nvSpPr>
        <p:spPr>
          <a:xfrm>
            <a:off x="818781" y="4897037"/>
            <a:ext cx="1241659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data_norm</a:t>
            </a:r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16A53ED4-5406-4AE6-98A9-7E44E35EC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3523" y="4311615"/>
            <a:ext cx="410823" cy="360000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26FF6927-43CF-4953-AED1-61CC1E0E6C3B}"/>
              </a:ext>
            </a:extLst>
          </p:cNvPr>
          <p:cNvSpPr txBox="1"/>
          <p:nvPr/>
        </p:nvSpPr>
        <p:spPr>
          <a:xfrm>
            <a:off x="841296" y="4562008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Normalize pixels  0 -1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10E06F64-EC49-4819-B4FA-5061C76D6DBC}"/>
              </a:ext>
            </a:extLst>
          </p:cNvPr>
          <p:cNvSpPr txBox="1"/>
          <p:nvPr/>
        </p:nvSpPr>
        <p:spPr>
          <a:xfrm>
            <a:off x="829306" y="648429"/>
            <a:ext cx="2229263" cy="2812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*.nxs</a:t>
            </a:r>
          </a:p>
        </p:txBody>
      </p:sp>
      <p:pic>
        <p:nvPicPr>
          <p:cNvPr id="42" name="Image 41">
            <a:extLst>
              <a:ext uri="{FF2B5EF4-FFF2-40B4-BE49-F238E27FC236}">
                <a16:creationId xmlns:a16="http://schemas.microsoft.com/office/drawing/2014/main" id="{240AE9BB-0865-4DFD-B865-EBEE39F74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9378" y="3968990"/>
            <a:ext cx="358171" cy="365792"/>
          </a:xfrm>
          <a:prstGeom prst="rect">
            <a:avLst/>
          </a:prstGeom>
        </p:spPr>
      </p:pic>
      <p:sp>
        <p:nvSpPr>
          <p:cNvPr id="43" name="Flèche : droite 42">
            <a:extLst>
              <a:ext uri="{FF2B5EF4-FFF2-40B4-BE49-F238E27FC236}">
                <a16:creationId xmlns:a16="http://schemas.microsoft.com/office/drawing/2014/main" id="{9394EDB9-A07D-443F-8706-FFCD2DBB8481}"/>
              </a:ext>
            </a:extLst>
          </p:cNvPr>
          <p:cNvSpPr/>
          <p:nvPr/>
        </p:nvSpPr>
        <p:spPr>
          <a:xfrm>
            <a:off x="725368" y="486018"/>
            <a:ext cx="360000" cy="180000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68EAF82-EAB2-4960-AC52-720A569D98E0}"/>
              </a:ext>
            </a:extLst>
          </p:cNvPr>
          <p:cNvSpPr/>
          <p:nvPr/>
        </p:nvSpPr>
        <p:spPr>
          <a:xfrm>
            <a:off x="666805" y="530952"/>
            <a:ext cx="90000" cy="53028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7937195-6DAF-44B3-B5EA-27B15F164F78}"/>
              </a:ext>
            </a:extLst>
          </p:cNvPr>
          <p:cNvSpPr/>
          <p:nvPr/>
        </p:nvSpPr>
        <p:spPr>
          <a:xfrm>
            <a:off x="666802" y="5833761"/>
            <a:ext cx="5609821" cy="9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3323C79-F60D-4017-884A-6C03F9055C5E}"/>
              </a:ext>
            </a:extLst>
          </p:cNvPr>
          <p:cNvSpPr/>
          <p:nvPr/>
        </p:nvSpPr>
        <p:spPr>
          <a:xfrm>
            <a:off x="6186905" y="515862"/>
            <a:ext cx="90000" cy="53179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A66ED29-6A6E-48AF-9E0C-7A9DD2B03001}"/>
              </a:ext>
            </a:extLst>
          </p:cNvPr>
          <p:cNvSpPr/>
          <p:nvPr/>
        </p:nvSpPr>
        <p:spPr>
          <a:xfrm>
            <a:off x="1701389" y="515862"/>
            <a:ext cx="4485516" cy="9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068AFFC0-085C-4BF1-A9C7-F5D39B05941F}"/>
              </a:ext>
            </a:extLst>
          </p:cNvPr>
          <p:cNvSpPr txBox="1"/>
          <p:nvPr/>
        </p:nvSpPr>
        <p:spPr>
          <a:xfrm>
            <a:off x="1701389" y="243637"/>
            <a:ext cx="2563522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sz="1200" dirty="0">
                <a:latin typeface="Consolas" panose="020B0609020204030204" pitchFamily="49" charset="0"/>
              </a:rPr>
              <a:t>For Circle, Triangle, Square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C52505D-CF3B-4F7C-9576-DB063E1FFF9A}"/>
              </a:ext>
            </a:extLst>
          </p:cNvPr>
          <p:cNvSpPr txBox="1"/>
          <p:nvPr/>
        </p:nvSpPr>
        <p:spPr>
          <a:xfrm>
            <a:off x="1478536" y="6019579"/>
            <a:ext cx="2624868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circle_data_preproces.npy</a:t>
            </a:r>
          </a:p>
          <a:p>
            <a:pPr algn="ctr"/>
            <a:r>
              <a:rPr lang="fr-FR" sz="1200" dirty="0">
                <a:latin typeface="Consolas" panose="020B0609020204030204" pitchFamily="49" charset="0"/>
              </a:rPr>
              <a:t>triangle_data.preprocess.npy</a:t>
            </a:r>
          </a:p>
          <a:p>
            <a:pPr algn="ctr"/>
            <a:r>
              <a:rPr lang="fr-FR" sz="1200" dirty="0">
                <a:latin typeface="Consolas" panose="020B0609020204030204" pitchFamily="49" charset="0"/>
              </a:rPr>
              <a:t>Square_data.preprocess.npy</a:t>
            </a:r>
          </a:p>
        </p:txBody>
      </p:sp>
      <p:sp>
        <p:nvSpPr>
          <p:cNvPr id="58" name="Flèche : bas 57">
            <a:extLst>
              <a:ext uri="{FF2B5EF4-FFF2-40B4-BE49-F238E27FC236}">
                <a16:creationId xmlns:a16="http://schemas.microsoft.com/office/drawing/2014/main" id="{00C91D53-57A1-42CB-BC33-7825C6D6E845}"/>
              </a:ext>
            </a:extLst>
          </p:cNvPr>
          <p:cNvSpPr/>
          <p:nvPr/>
        </p:nvSpPr>
        <p:spPr>
          <a:xfrm>
            <a:off x="864000" y="920398"/>
            <a:ext cx="183600" cy="433621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7B66A783-DFEB-4FCA-A434-88A6AD56FEE1}"/>
              </a:ext>
            </a:extLst>
          </p:cNvPr>
          <p:cNvSpPr txBox="1"/>
          <p:nvPr/>
        </p:nvSpPr>
        <p:spPr>
          <a:xfrm>
            <a:off x="829306" y="1960341"/>
            <a:ext cx="2374694" cy="2769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geometry_raw.npy   </a:t>
            </a:r>
          </a:p>
        </p:txBody>
      </p:sp>
      <p:sp>
        <p:nvSpPr>
          <p:cNvPr id="63" name="Flèche : bas 62">
            <a:extLst>
              <a:ext uri="{FF2B5EF4-FFF2-40B4-BE49-F238E27FC236}">
                <a16:creationId xmlns:a16="http://schemas.microsoft.com/office/drawing/2014/main" id="{F05C664E-D859-4555-BA9D-4355B9FE2451}"/>
              </a:ext>
            </a:extLst>
          </p:cNvPr>
          <p:cNvSpPr/>
          <p:nvPr/>
        </p:nvSpPr>
        <p:spPr>
          <a:xfrm>
            <a:off x="864000" y="1556312"/>
            <a:ext cx="183600" cy="433621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4" name="Flèche : bas 63">
            <a:extLst>
              <a:ext uri="{FF2B5EF4-FFF2-40B4-BE49-F238E27FC236}">
                <a16:creationId xmlns:a16="http://schemas.microsoft.com/office/drawing/2014/main" id="{FCE6AA7E-E648-450F-88DB-CF09F3D46821}"/>
              </a:ext>
            </a:extLst>
          </p:cNvPr>
          <p:cNvSpPr/>
          <p:nvPr/>
        </p:nvSpPr>
        <p:spPr>
          <a:xfrm>
            <a:off x="864000" y="2539915"/>
            <a:ext cx="183600" cy="433621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5" name="Flèche : bas 64">
            <a:extLst>
              <a:ext uri="{FF2B5EF4-FFF2-40B4-BE49-F238E27FC236}">
                <a16:creationId xmlns:a16="http://schemas.microsoft.com/office/drawing/2014/main" id="{BEA19F2C-BFE2-4B89-9091-107BA3367891}"/>
              </a:ext>
            </a:extLst>
          </p:cNvPr>
          <p:cNvSpPr/>
          <p:nvPr/>
        </p:nvSpPr>
        <p:spPr>
          <a:xfrm>
            <a:off x="864000" y="3291778"/>
            <a:ext cx="167402" cy="326518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6" name="Flèche : bas 65">
            <a:extLst>
              <a:ext uri="{FF2B5EF4-FFF2-40B4-BE49-F238E27FC236}">
                <a16:creationId xmlns:a16="http://schemas.microsoft.com/office/drawing/2014/main" id="{A10797F5-AB93-43CB-B98B-32A0109383FE}"/>
              </a:ext>
            </a:extLst>
          </p:cNvPr>
          <p:cNvSpPr/>
          <p:nvPr/>
        </p:nvSpPr>
        <p:spPr>
          <a:xfrm>
            <a:off x="864000" y="3852506"/>
            <a:ext cx="183600" cy="433621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7" name="Flèche : bas 66">
            <a:extLst>
              <a:ext uri="{FF2B5EF4-FFF2-40B4-BE49-F238E27FC236}">
                <a16:creationId xmlns:a16="http://schemas.microsoft.com/office/drawing/2014/main" id="{E7439B10-0A62-493D-B0BB-6EC9740C2C3F}"/>
              </a:ext>
            </a:extLst>
          </p:cNvPr>
          <p:cNvSpPr/>
          <p:nvPr/>
        </p:nvSpPr>
        <p:spPr>
          <a:xfrm>
            <a:off x="864000" y="4429046"/>
            <a:ext cx="183600" cy="433621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8" name="Image 67">
            <a:extLst>
              <a:ext uri="{FF2B5EF4-FFF2-40B4-BE49-F238E27FC236}">
                <a16:creationId xmlns:a16="http://schemas.microsoft.com/office/drawing/2014/main" id="{25737E5D-D499-41B2-BFFC-A9ADFF103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9817" y="3077405"/>
            <a:ext cx="506789" cy="426757"/>
          </a:xfrm>
          <a:prstGeom prst="rect">
            <a:avLst/>
          </a:prstGeom>
        </p:spPr>
      </p:pic>
      <p:sp>
        <p:nvSpPr>
          <p:cNvPr id="69" name="Flèche : bas 68">
            <a:extLst>
              <a:ext uri="{FF2B5EF4-FFF2-40B4-BE49-F238E27FC236}">
                <a16:creationId xmlns:a16="http://schemas.microsoft.com/office/drawing/2014/main" id="{8DA2FBD5-C298-4718-BD97-CA535A39533A}"/>
              </a:ext>
            </a:extLst>
          </p:cNvPr>
          <p:cNvSpPr/>
          <p:nvPr/>
        </p:nvSpPr>
        <p:spPr>
          <a:xfrm>
            <a:off x="2402316" y="5609393"/>
            <a:ext cx="388654" cy="410185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427AA56A-2C60-4CC1-8AA2-09C7A3C31BF8}"/>
              </a:ext>
            </a:extLst>
          </p:cNvPr>
          <p:cNvSpPr txBox="1"/>
          <p:nvPr/>
        </p:nvSpPr>
        <p:spPr>
          <a:xfrm>
            <a:off x="3457394" y="2741719"/>
            <a:ext cx="1813971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print_image_stats</a:t>
            </a:r>
          </a:p>
        </p:txBody>
      </p:sp>
      <p:sp>
        <p:nvSpPr>
          <p:cNvPr id="50" name="Flèche : bas 49">
            <a:extLst>
              <a:ext uri="{FF2B5EF4-FFF2-40B4-BE49-F238E27FC236}">
                <a16:creationId xmlns:a16="http://schemas.microsoft.com/office/drawing/2014/main" id="{3A277F4C-F72C-49E9-AF08-5B8FFA413E1F}"/>
              </a:ext>
            </a:extLst>
          </p:cNvPr>
          <p:cNvSpPr/>
          <p:nvPr/>
        </p:nvSpPr>
        <p:spPr>
          <a:xfrm rot="15354374">
            <a:off x="3092657" y="2758627"/>
            <a:ext cx="183600" cy="433621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05496607-C91E-4C46-844F-2640FB32D58E}"/>
              </a:ext>
            </a:extLst>
          </p:cNvPr>
          <p:cNvSpPr txBox="1"/>
          <p:nvPr/>
        </p:nvSpPr>
        <p:spPr>
          <a:xfrm>
            <a:off x="3460815" y="3157058"/>
            <a:ext cx="2336947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create_video_from_images</a:t>
            </a:r>
          </a:p>
        </p:txBody>
      </p:sp>
      <p:sp>
        <p:nvSpPr>
          <p:cNvPr id="53" name="Flèche : bas 52">
            <a:extLst>
              <a:ext uri="{FF2B5EF4-FFF2-40B4-BE49-F238E27FC236}">
                <a16:creationId xmlns:a16="http://schemas.microsoft.com/office/drawing/2014/main" id="{7B1D1A81-A62F-4226-9E55-14CF72B084DB}"/>
              </a:ext>
            </a:extLst>
          </p:cNvPr>
          <p:cNvSpPr/>
          <p:nvPr/>
        </p:nvSpPr>
        <p:spPr>
          <a:xfrm>
            <a:off x="4972516" y="3570945"/>
            <a:ext cx="183600" cy="433621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64073F5B-009D-4EF2-BCD5-6AE6FD7E4410}"/>
              </a:ext>
            </a:extLst>
          </p:cNvPr>
          <p:cNvSpPr txBox="1"/>
          <p:nvPr/>
        </p:nvSpPr>
        <p:spPr>
          <a:xfrm>
            <a:off x="812954" y="5208318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Resize image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B8F489AD-1DF5-45C3-9510-4E18251E0101}"/>
              </a:ext>
            </a:extLst>
          </p:cNvPr>
          <p:cNvSpPr txBox="1"/>
          <p:nvPr/>
        </p:nvSpPr>
        <p:spPr>
          <a:xfrm>
            <a:off x="803029" y="5519599"/>
            <a:ext cx="1241659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data_resized</a:t>
            </a:r>
          </a:p>
        </p:txBody>
      </p:sp>
      <p:sp>
        <p:nvSpPr>
          <p:cNvPr id="56" name="Flèche : bas 55">
            <a:extLst>
              <a:ext uri="{FF2B5EF4-FFF2-40B4-BE49-F238E27FC236}">
                <a16:creationId xmlns:a16="http://schemas.microsoft.com/office/drawing/2014/main" id="{40431C97-2CFD-45A0-9EB6-DF702EAF63F5}"/>
              </a:ext>
            </a:extLst>
          </p:cNvPr>
          <p:cNvSpPr/>
          <p:nvPr/>
        </p:nvSpPr>
        <p:spPr>
          <a:xfrm rot="17104420">
            <a:off x="3097542" y="2977674"/>
            <a:ext cx="183600" cy="433621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7" name="Flèche : bas 56">
            <a:extLst>
              <a:ext uri="{FF2B5EF4-FFF2-40B4-BE49-F238E27FC236}">
                <a16:creationId xmlns:a16="http://schemas.microsoft.com/office/drawing/2014/main" id="{618071F6-D16C-4D52-94CA-914849FA3386}"/>
              </a:ext>
            </a:extLst>
          </p:cNvPr>
          <p:cNvSpPr/>
          <p:nvPr/>
        </p:nvSpPr>
        <p:spPr>
          <a:xfrm>
            <a:off x="864000" y="5172706"/>
            <a:ext cx="183600" cy="433621"/>
          </a:xfrm>
          <a:prstGeom prst="downArrow">
            <a:avLst/>
          </a:prstGeom>
          <a:solidFill>
            <a:srgbClr val="7030A0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05197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0B60F013-A59E-4B8B-A790-820CA22E3591}"/>
              </a:ext>
            </a:extLst>
          </p:cNvPr>
          <p:cNvSpPr txBox="1"/>
          <p:nvPr/>
        </p:nvSpPr>
        <p:spPr>
          <a:xfrm>
            <a:off x="3305477" y="908788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Create labels y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419D9D3-D161-4DAA-A98D-B238E15B5BD9}"/>
              </a:ext>
            </a:extLst>
          </p:cNvPr>
          <p:cNvSpPr txBox="1"/>
          <p:nvPr/>
        </p:nvSpPr>
        <p:spPr>
          <a:xfrm>
            <a:off x="3305477" y="1234712"/>
            <a:ext cx="1821415" cy="6463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y_circle</a:t>
            </a:r>
          </a:p>
          <a:p>
            <a:pPr algn="ctr"/>
            <a:r>
              <a:rPr lang="fr-FR" sz="1200" dirty="0">
                <a:latin typeface="Consolas" panose="020B0609020204030204" pitchFamily="49" charset="0"/>
              </a:rPr>
              <a:t>y_square</a:t>
            </a:r>
          </a:p>
          <a:p>
            <a:pPr algn="ctr"/>
            <a:r>
              <a:rPr lang="fr-FR" sz="1200" dirty="0">
                <a:latin typeface="Consolas" panose="020B0609020204030204" pitchFamily="49" charset="0"/>
              </a:rPr>
              <a:t>y_triangle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CCF825F-B04F-431E-8A63-1F19A7289FA6}"/>
              </a:ext>
            </a:extLst>
          </p:cNvPr>
          <p:cNvSpPr txBox="1"/>
          <p:nvPr/>
        </p:nvSpPr>
        <p:spPr>
          <a:xfrm>
            <a:off x="361151" y="1539800"/>
            <a:ext cx="1821415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X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DCEFB14-7262-4670-A0EB-2828DD9BE163}"/>
              </a:ext>
            </a:extLst>
          </p:cNvPr>
          <p:cNvSpPr txBox="1"/>
          <p:nvPr/>
        </p:nvSpPr>
        <p:spPr>
          <a:xfrm>
            <a:off x="361152" y="909746"/>
            <a:ext cx="2364248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Concatenate circle_data_preproces.npy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B079761-B757-4F5C-87F8-17B390D05714}"/>
              </a:ext>
            </a:extLst>
          </p:cNvPr>
          <p:cNvSpPr txBox="1"/>
          <p:nvPr/>
        </p:nvSpPr>
        <p:spPr>
          <a:xfrm>
            <a:off x="361151" y="1911113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Reshape for Keras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59021F5-B096-46BF-A751-5148D97AA196}"/>
              </a:ext>
            </a:extLst>
          </p:cNvPr>
          <p:cNvSpPr txBox="1"/>
          <p:nvPr/>
        </p:nvSpPr>
        <p:spPr>
          <a:xfrm>
            <a:off x="361150" y="2269646"/>
            <a:ext cx="1821415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X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D9079D0-F914-4712-8922-4571841EC28F}"/>
              </a:ext>
            </a:extLst>
          </p:cNvPr>
          <p:cNvSpPr txBox="1"/>
          <p:nvPr/>
        </p:nvSpPr>
        <p:spPr>
          <a:xfrm>
            <a:off x="361152" y="2607245"/>
            <a:ext cx="5308573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Shuffle data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C826F2E-FF14-489E-8009-8A8910A4DE0A}"/>
              </a:ext>
            </a:extLst>
          </p:cNvPr>
          <p:cNvSpPr txBox="1"/>
          <p:nvPr/>
        </p:nvSpPr>
        <p:spPr>
          <a:xfrm>
            <a:off x="361150" y="2923866"/>
            <a:ext cx="1821415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X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CA16486-A30E-4951-8D4C-B39872A3C5FE}"/>
              </a:ext>
            </a:extLst>
          </p:cNvPr>
          <p:cNvSpPr txBox="1"/>
          <p:nvPr/>
        </p:nvSpPr>
        <p:spPr>
          <a:xfrm>
            <a:off x="3305477" y="1907220"/>
            <a:ext cx="2364248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concatenate labels y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D07ED615-3FC4-4630-B9F9-A9374FF18672}"/>
              </a:ext>
            </a:extLst>
          </p:cNvPr>
          <p:cNvSpPr txBox="1"/>
          <p:nvPr/>
        </p:nvSpPr>
        <p:spPr>
          <a:xfrm>
            <a:off x="3305476" y="2232492"/>
            <a:ext cx="1821415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y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6936A545-FCF1-4344-9178-803C95371864}"/>
              </a:ext>
            </a:extLst>
          </p:cNvPr>
          <p:cNvSpPr txBox="1"/>
          <p:nvPr/>
        </p:nvSpPr>
        <p:spPr>
          <a:xfrm>
            <a:off x="3305476" y="2923865"/>
            <a:ext cx="1821415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y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EFB519B-4F64-4B4E-80DF-052C34332FB9}"/>
              </a:ext>
            </a:extLst>
          </p:cNvPr>
          <p:cNvSpPr txBox="1"/>
          <p:nvPr/>
        </p:nvSpPr>
        <p:spPr>
          <a:xfrm>
            <a:off x="361150" y="3261465"/>
            <a:ext cx="5308575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Split data in train and test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75F9100-5FE4-4577-9045-BDCAE4964CFD}"/>
              </a:ext>
            </a:extLst>
          </p:cNvPr>
          <p:cNvSpPr txBox="1"/>
          <p:nvPr/>
        </p:nvSpPr>
        <p:spPr>
          <a:xfrm>
            <a:off x="361150" y="3591629"/>
            <a:ext cx="1295711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X_train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7FD4745-F778-4725-A653-82567F6B49EC}"/>
              </a:ext>
            </a:extLst>
          </p:cNvPr>
          <p:cNvSpPr txBox="1"/>
          <p:nvPr/>
        </p:nvSpPr>
        <p:spPr>
          <a:xfrm>
            <a:off x="1688121" y="3591628"/>
            <a:ext cx="1295711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X_test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9083374C-F117-4CC0-9BDF-1B4D680313ED}"/>
              </a:ext>
            </a:extLst>
          </p:cNvPr>
          <p:cNvSpPr txBox="1"/>
          <p:nvPr/>
        </p:nvSpPr>
        <p:spPr>
          <a:xfrm>
            <a:off x="3034059" y="3595904"/>
            <a:ext cx="1295711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y_train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1CA471C-2E16-4FB3-A65F-3EB630756B9A}"/>
              </a:ext>
            </a:extLst>
          </p:cNvPr>
          <p:cNvSpPr txBox="1"/>
          <p:nvPr/>
        </p:nvSpPr>
        <p:spPr>
          <a:xfrm>
            <a:off x="4379997" y="3591461"/>
            <a:ext cx="1295711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Y_test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D354F5B4-14EA-448D-9881-F30A01C7D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122" y="198410"/>
            <a:ext cx="388654" cy="464860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1828FAF4-861D-4EC8-894C-DF832E312D1B}"/>
              </a:ext>
            </a:extLst>
          </p:cNvPr>
          <p:cNvSpPr txBox="1"/>
          <p:nvPr/>
        </p:nvSpPr>
        <p:spPr>
          <a:xfrm>
            <a:off x="1748254" y="99006"/>
            <a:ext cx="2624868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onsolas" panose="020B0609020204030204" pitchFamily="49" charset="0"/>
              </a:rPr>
              <a:t>circle_data_preproces.npy</a:t>
            </a:r>
          </a:p>
          <a:p>
            <a:pPr algn="ctr"/>
            <a:r>
              <a:rPr lang="fr-FR" sz="1200" dirty="0">
                <a:latin typeface="Consolas" panose="020B0609020204030204" pitchFamily="49" charset="0"/>
              </a:rPr>
              <a:t>triangle_data.preprocess.npy</a:t>
            </a:r>
          </a:p>
          <a:p>
            <a:pPr algn="ctr"/>
            <a:r>
              <a:rPr lang="fr-FR" sz="1200" dirty="0">
                <a:latin typeface="Consolas" panose="020B0609020204030204" pitchFamily="49" charset="0"/>
              </a:rPr>
              <a:t>Square_data.preprocess.npy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16098AE8-3517-49FB-A8C9-E7429B033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565" y="1456066"/>
            <a:ext cx="410823" cy="360000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C4B2F6A1-ABAF-4B61-86A4-1C2054324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780" y="2205629"/>
            <a:ext cx="410823" cy="360000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163E9C9B-2664-45D4-AAEE-BB3B1B367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849" y="2885792"/>
            <a:ext cx="410823" cy="360000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F44DBCCF-AB72-489C-9B12-3E3758538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822" y="1377877"/>
            <a:ext cx="410823" cy="360000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F43C3B80-6157-4042-8FED-5AE8974A9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822" y="2205629"/>
            <a:ext cx="410823" cy="360000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DBF02CE8-EB67-4FC2-9CCF-F2B5FD21A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669" y="2877729"/>
            <a:ext cx="410823" cy="360000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A58EBD40-0A27-4F3E-A9D0-84F1ADA28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93" y="3866400"/>
            <a:ext cx="410823" cy="360000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61F9C62C-1CC7-4F69-80D5-074ECC974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0564" y="3866400"/>
            <a:ext cx="410823" cy="360000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FB8B568B-3568-4EF0-9B57-E9870AF12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7535" y="3866400"/>
            <a:ext cx="410823" cy="360000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FAFAA9EE-A3F6-4C39-99E9-EC5F0A1BF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506" y="3866400"/>
            <a:ext cx="410823" cy="360000"/>
          </a:xfrm>
          <a:prstGeom prst="rect">
            <a:avLst/>
          </a:prstGeom>
        </p:spPr>
      </p:pic>
      <p:sp>
        <p:nvSpPr>
          <p:cNvPr id="7" name="Flèche : bas 6">
            <a:extLst>
              <a:ext uri="{FF2B5EF4-FFF2-40B4-BE49-F238E27FC236}">
                <a16:creationId xmlns:a16="http://schemas.microsoft.com/office/drawing/2014/main" id="{6A1BAA36-162A-429A-B698-F6CCEAA3CB7C}"/>
              </a:ext>
            </a:extLst>
          </p:cNvPr>
          <p:cNvSpPr/>
          <p:nvPr/>
        </p:nvSpPr>
        <p:spPr>
          <a:xfrm>
            <a:off x="2880000" y="781767"/>
            <a:ext cx="216000" cy="758033"/>
          </a:xfrm>
          <a:prstGeom prst="downArrow">
            <a:avLst/>
          </a:prstGeom>
          <a:solidFill>
            <a:srgbClr val="7030A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3" name="Flèche : bas 32">
            <a:extLst>
              <a:ext uri="{FF2B5EF4-FFF2-40B4-BE49-F238E27FC236}">
                <a16:creationId xmlns:a16="http://schemas.microsoft.com/office/drawing/2014/main" id="{F520858E-2E2D-4165-9592-31FE5EDCF291}"/>
              </a:ext>
            </a:extLst>
          </p:cNvPr>
          <p:cNvSpPr/>
          <p:nvPr/>
        </p:nvSpPr>
        <p:spPr>
          <a:xfrm>
            <a:off x="2880000" y="1730837"/>
            <a:ext cx="216000" cy="573145"/>
          </a:xfrm>
          <a:prstGeom prst="downArrow">
            <a:avLst/>
          </a:prstGeom>
          <a:solidFill>
            <a:srgbClr val="7030A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4" name="Flèche : bas 33">
            <a:extLst>
              <a:ext uri="{FF2B5EF4-FFF2-40B4-BE49-F238E27FC236}">
                <a16:creationId xmlns:a16="http://schemas.microsoft.com/office/drawing/2014/main" id="{FD9EC3F8-7A64-46A6-A6F0-5600918D97D8}"/>
              </a:ext>
            </a:extLst>
          </p:cNvPr>
          <p:cNvSpPr/>
          <p:nvPr/>
        </p:nvSpPr>
        <p:spPr>
          <a:xfrm>
            <a:off x="2880000" y="2357146"/>
            <a:ext cx="216000" cy="646331"/>
          </a:xfrm>
          <a:prstGeom prst="downArrow">
            <a:avLst/>
          </a:prstGeom>
          <a:solidFill>
            <a:srgbClr val="7030A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5" name="Flèche : bas 34">
            <a:extLst>
              <a:ext uri="{FF2B5EF4-FFF2-40B4-BE49-F238E27FC236}">
                <a16:creationId xmlns:a16="http://schemas.microsoft.com/office/drawing/2014/main" id="{E88AE056-EA3C-4E93-AF75-0EBB1025BC82}"/>
              </a:ext>
            </a:extLst>
          </p:cNvPr>
          <p:cNvSpPr/>
          <p:nvPr/>
        </p:nvSpPr>
        <p:spPr>
          <a:xfrm>
            <a:off x="2880000" y="3043836"/>
            <a:ext cx="216000" cy="576000"/>
          </a:xfrm>
          <a:prstGeom prst="downArrow">
            <a:avLst/>
          </a:prstGeom>
          <a:solidFill>
            <a:srgbClr val="7030A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9459302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3198</TotalTime>
  <Words>166</Words>
  <Application>Microsoft Office PowerPoint</Application>
  <PresentationFormat>Grand écran</PresentationFormat>
  <Paragraphs>45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Consolas</vt:lpstr>
      <vt:lpstr>Thème Office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Simon Cayez</dc:creator>
  <cp:lastModifiedBy>Simon Cayez</cp:lastModifiedBy>
  <cp:revision>28</cp:revision>
  <dcterms:created xsi:type="dcterms:W3CDTF">2025-09-19T06:32:34Z</dcterms:created>
  <dcterms:modified xsi:type="dcterms:W3CDTF">2025-09-26T07:52:57Z</dcterms:modified>
</cp:coreProperties>
</file>

<file path=docProps/thumbnail.jpeg>
</file>